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5" autoAdjust="0"/>
    <p:restoredTop sz="91524" autoAdjust="0"/>
  </p:normalViewPr>
  <p:slideViewPr>
    <p:cSldViewPr>
      <p:cViewPr>
        <p:scale>
          <a:sx n="70" d="100"/>
          <a:sy n="70" d="100"/>
        </p:scale>
        <p:origin x="101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May 27,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Basic image handling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881"/>
            <a:ext cx="9144000" cy="50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42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42"/>
            <a:ext cx="9144000" cy="63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7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03"/>
            <a:ext cx="9144000" cy="57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0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5100"/>
            <a:ext cx="8686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5072"/>
            <a:ext cx="9144000" cy="28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7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828800"/>
            <a:ext cx="8509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606"/>
            <a:ext cx="9144000" cy="54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5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152650"/>
            <a:ext cx="6845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7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152650"/>
            <a:ext cx="6845300" cy="2552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0"/>
            <a:ext cx="2451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9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473200"/>
            <a:ext cx="7264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736"/>
            <a:ext cx="9144000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0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2292350"/>
            <a:ext cx="7531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0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108200"/>
            <a:ext cx="76835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0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8" y="0"/>
            <a:ext cx="814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1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71" y="0"/>
            <a:ext cx="7365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4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22" y="0"/>
            <a:ext cx="5605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32953</TotalTime>
  <Words>25</Words>
  <Application>Microsoft Macintosh PowerPoint</Application>
  <PresentationFormat>화면 슬라이드 쇼(4:3)</PresentationFormat>
  <Paragraphs>20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1116</cp:revision>
  <dcterms:created xsi:type="dcterms:W3CDTF">2010-03-17T18:05:41Z</dcterms:created>
  <dcterms:modified xsi:type="dcterms:W3CDTF">2017-05-27T03:27:20Z</dcterms:modified>
</cp:coreProperties>
</file>